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5" r:id="rId5"/>
    <p:sldId id="278" r:id="rId6"/>
    <p:sldId id="280" r:id="rId7"/>
    <p:sldId id="279" r:id="rId8"/>
    <p:sldId id="257" r:id="rId9"/>
    <p:sldId id="268" r:id="rId10"/>
    <p:sldId id="281" r:id="rId11"/>
    <p:sldId id="287" r:id="rId12"/>
    <p:sldId id="285" r:id="rId13"/>
    <p:sldId id="262" r:id="rId14"/>
    <p:sldId id="283" r:id="rId15"/>
    <p:sldId id="289" r:id="rId16"/>
    <p:sldId id="290" r:id="rId17"/>
    <p:sldId id="288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35B-C588-4C7B-B7B0-5939B0E8876E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EF2-6E0D-4971-B7F2-D53C71A31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35B-C588-4C7B-B7B0-5939B0E8876E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EF2-6E0D-4971-B7F2-D53C71A31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35B-C588-4C7B-B7B0-5939B0E8876E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EF2-6E0D-4971-B7F2-D53C71A31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35B-C588-4C7B-B7B0-5939B0E8876E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EF2-6E0D-4971-B7F2-D53C71A31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35B-C588-4C7B-B7B0-5939B0E8876E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EF2-6E0D-4971-B7F2-D53C71A31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35B-C588-4C7B-B7B0-5939B0E8876E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EF2-6E0D-4971-B7F2-D53C71A31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35B-C588-4C7B-B7B0-5939B0E8876E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EF2-6E0D-4971-B7F2-D53C71A31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35B-C588-4C7B-B7B0-5939B0E8876E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EF2-6E0D-4971-B7F2-D53C71A31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35B-C588-4C7B-B7B0-5939B0E8876E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EF2-6E0D-4971-B7F2-D53C71A31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35B-C588-4C7B-B7B0-5939B0E8876E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EF2-6E0D-4971-B7F2-D53C71A31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35B-C588-4C7B-B7B0-5939B0E8876E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CEF2-6E0D-4971-B7F2-D53C71A31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8135B-C588-4C7B-B7B0-5939B0E8876E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6CEF2-6E0D-4971-B7F2-D53C71A31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257176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Гласный звук О.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886200"/>
            <a:ext cx="3143272" cy="29718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Учитель-логопед  Иванова О.Ф.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МБДОУ  № 10 «Золушка»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г. Оха, Сахалинская обл.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610" y="0"/>
            <a:ext cx="215839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572008"/>
            <a:ext cx="1674460" cy="192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j02324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2071702" cy="313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3500438"/>
            <a:ext cx="2804063" cy="317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«Повтори словечко и назови первый звук три раза»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190022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002060"/>
                </a:solidFill>
              </a:rPr>
              <a:t>сень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002060"/>
                </a:solidFill>
              </a:rPr>
              <a:t>кна 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71612"/>
            <a:ext cx="511343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35938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«Повтори словечко и назови                                       первый звук три раза</a:t>
            </a:r>
            <a:r>
              <a:rPr lang="ru-RU" sz="3600" b="1" dirty="0" smtClean="0">
                <a:solidFill>
                  <a:srgbClr val="C00000"/>
                </a:solidFill>
              </a:rPr>
              <a:t>»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srgbClr val="0070C0"/>
                </a:solidFill>
              </a:rPr>
              <a:t>С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61828"/>
            <a:ext cx="8229600" cy="429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«Повтори словечко и назови                                       первый звук три раза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На боках полоса                                                           – это вовсе на оса.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44"/>
            <a:ext cx="82868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28624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Логоритмика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00B050"/>
                </a:solidFill>
              </a:rPr>
              <a:t>л</a:t>
            </a:r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b="1" dirty="0" smtClean="0">
                <a:solidFill>
                  <a:srgbClr val="0070C0"/>
                </a:solidFill>
              </a:rPr>
              <a:t>к</a:t>
            </a:r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5572132" cy="3186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Ослик в озеро забрался.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Он  от  ос в воде  скрывался.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Ослик очень любит осень.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Ах, как много летом ос.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Очень больно жалят в нос</a:t>
            </a:r>
            <a:r>
              <a:rPr lang="ru-RU" i="1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115052" y="571480"/>
            <a:ext cx="40289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«Запомни и назови три картинки»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714620"/>
            <a:ext cx="265563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6432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2844" y="1643050"/>
            <a:ext cx="2857520" cy="35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Кого не стало?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НЕТ ОСЛИКА, НЕТ ОКУНЯ.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421498" cy="277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«Посчитай-ка» со словами «</a:t>
            </a:r>
            <a:r>
              <a:rPr lang="ru-RU" b="1" dirty="0" smtClean="0">
                <a:solidFill>
                  <a:srgbClr val="0070C0"/>
                </a:solidFill>
              </a:rPr>
              <a:t>Звенящая ОСА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0615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857628"/>
            <a:ext cx="20615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786190"/>
            <a:ext cx="20615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57628"/>
            <a:ext cx="20615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71612"/>
            <a:ext cx="20615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00174"/>
            <a:ext cx="20615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Посмотри  на букву «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»: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Буква, словно колесо.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214578" cy="298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357430"/>
            <a:ext cx="1274011" cy="194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357298"/>
            <a:ext cx="509588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Какая игра  понравилась?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 каким гласным звуком вы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сегодня </a:t>
            </a:r>
            <a:r>
              <a:rPr lang="ru-RU" sz="4400" b="1" dirty="0" smtClean="0">
                <a:solidFill>
                  <a:srgbClr val="C00000"/>
                </a:solidFill>
              </a:rPr>
              <a:t>играли?                                                                              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с мячом «</a:t>
            </a:r>
            <a:r>
              <a:rPr lang="ru-RU" b="1" i="1" dirty="0" smtClean="0">
                <a:solidFill>
                  <a:srgbClr val="C00000"/>
                </a:solidFill>
              </a:rPr>
              <a:t>Скажи ласково</a:t>
            </a:r>
            <a:r>
              <a:rPr lang="ru-RU" b="1" dirty="0" smtClean="0">
                <a:solidFill>
                  <a:srgbClr val="C00000"/>
                </a:solidFill>
              </a:rPr>
              <a:t>»: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Картошка - картошечка,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морковь -…,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луковица - …,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капуста - …,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свёкла – …,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горох - … .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«Как все это можно назвать одним словом?»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О</a:t>
            </a:r>
            <a:r>
              <a:rPr lang="ru-RU" b="1" dirty="0" err="1" smtClean="0">
                <a:solidFill>
                  <a:srgbClr val="C00000"/>
                </a:solidFill>
              </a:rPr>
              <a:t>___вощи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643050"/>
            <a:ext cx="26098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«Повтори словечко и назови                                       первый звук три раза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Щ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9296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Весёлый Язычок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Подвижность губ – чередуем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Заборчик-Дудочка»                                                                                                                       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Язычок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Лошадка», «Качели» 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500042"/>
            <a:ext cx="250033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214555"/>
            <a:ext cx="2214546" cy="160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4"/>
          <p:cNvPicPr>
            <a:picLocks/>
          </p:cNvPicPr>
          <p:nvPr/>
        </p:nvPicPr>
        <p:blipFill>
          <a:blip r:embed="rId4" cstate="print">
            <a:lum bright="-12000" contrast="48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7620" y="2786058"/>
            <a:ext cx="3000396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786058"/>
            <a:ext cx="3143272" cy="389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2862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Хороша кукла Оля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6000760" cy="524034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Только болят зубы у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нашей Оли:  «ООО»... </a:t>
            </a:r>
          </a:p>
          <a:p>
            <a:pPr>
              <a:buNone/>
            </a:pPr>
            <a:r>
              <a:rPr lang="ru-RU" i="1" dirty="0" smtClean="0"/>
              <a:t>Произнести</a:t>
            </a:r>
          </a:p>
          <a:p>
            <a:pPr>
              <a:buNone/>
            </a:pPr>
            <a:r>
              <a:rPr lang="ru-RU" i="1" dirty="0" smtClean="0"/>
              <a:t> отрывисто: 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Оля вздыхает: «О-О-О!»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314"/>
            <a:ext cx="4643438" cy="664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делают губы, зубы, язык, когда произносим гласный звук «О»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235745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Гласный звук не встречает преград.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Губы открываем широко: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Голос поёт.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69" y="4286256"/>
            <a:ext cx="88280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1500174"/>
            <a:ext cx="1143008" cy="221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Дуем на облако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Появляется красная фишка.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Какой формы фишка?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143248"/>
            <a:ext cx="1071570" cy="221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85992"/>
            <a:ext cx="60113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972452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Потяни звук «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».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7572428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О-о-о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—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я надел </a:t>
            </a:r>
            <a:r>
              <a:rPr lang="ru-RU" sz="3600" b="1" dirty="0" err="1" smtClean="0">
                <a:solidFill>
                  <a:srgbClr val="0070C0"/>
                </a:solidFill>
              </a:rPr>
              <a:t>пальт</a:t>
            </a:r>
            <a:r>
              <a:rPr lang="ru-RU" sz="3600" b="1" dirty="0" smtClean="0">
                <a:solidFill>
                  <a:srgbClr val="0070C0"/>
                </a:solidFill>
              </a:rPr>
              <a:t>…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0070C0"/>
                </a:solidFill>
              </a:rPr>
              <a:t>.                                                         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О-о-о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— мне </a:t>
            </a:r>
            <a:r>
              <a:rPr lang="ru-RU" sz="3600" b="1" dirty="0" err="1" smtClean="0">
                <a:solidFill>
                  <a:srgbClr val="0070C0"/>
                </a:solidFill>
              </a:rPr>
              <a:t>тепл</a:t>
            </a:r>
            <a:r>
              <a:rPr lang="ru-RU" sz="3600" b="1" dirty="0" smtClean="0">
                <a:solidFill>
                  <a:srgbClr val="0070C0"/>
                </a:solidFill>
              </a:rPr>
              <a:t>…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О-о-о</a:t>
            </a:r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rgbClr val="0070C0"/>
                </a:solidFill>
              </a:rPr>
              <a:t>- Оля поёт: «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0070C0"/>
                </a:solidFill>
              </a:rPr>
              <a:t>!»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О-о-о</a:t>
            </a:r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rgbClr val="0070C0"/>
                </a:solidFill>
              </a:rPr>
              <a:t>- Дети поют </a:t>
            </a:r>
            <a:r>
              <a:rPr lang="ru-RU" sz="3600" b="1" dirty="0" smtClean="0">
                <a:solidFill>
                  <a:srgbClr val="FF0000"/>
                </a:solidFill>
              </a:rPr>
              <a:t>О__, О___,О___.</a:t>
            </a:r>
          </a:p>
          <a:p>
            <a:pPr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20" y="3357562"/>
            <a:ext cx="2714612" cy="318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143249"/>
            <a:ext cx="35719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ПОДНИМИ И ОПУСТИ ПО СТУПЕНЬКАМ                       </a:t>
            </a:r>
            <a:r>
              <a:rPr lang="ru-RU" sz="3600" b="1" dirty="0" smtClean="0">
                <a:solidFill>
                  <a:srgbClr val="0070C0"/>
                </a:solidFill>
              </a:rPr>
              <a:t>ЗВУК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», </a:t>
            </a:r>
            <a:r>
              <a:rPr lang="ru-RU" sz="3600" b="1" dirty="0" smtClean="0">
                <a:solidFill>
                  <a:srgbClr val="0070C0"/>
                </a:solidFill>
              </a:rPr>
              <a:t>ПОВЫШАЯ И ПОНИЖАЯ ГОЛОС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873543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6258</TotalTime>
  <Words>312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Гласный звук О. </vt:lpstr>
      <vt:lpstr>Игра с мячом «Скажи ласково»: </vt:lpstr>
      <vt:lpstr>«Повтори словечко и назови                                       первый звук три раза»  ОВОЩИ</vt:lpstr>
      <vt:lpstr>Весёлый Язычок</vt:lpstr>
      <vt:lpstr>Хороша кукла Оля</vt:lpstr>
      <vt:lpstr>Что делают губы, зубы, язык, когда произносим гласный звук «О»</vt:lpstr>
      <vt:lpstr>– Дуем на облако. </vt:lpstr>
      <vt:lpstr>Потяни звук «О». </vt:lpstr>
      <vt:lpstr>ПОДНИМИ И ОПУСТИ ПО СТУПЕНЬКАМ                       ЗВУК «О», ПОВЫШАЯ И ПОНИЖАЯ ГОЛОС.</vt:lpstr>
      <vt:lpstr>«Повтори словечко и назови первый звук три раза» </vt:lpstr>
      <vt:lpstr>«Повтори словечко и назови                                       первый звук три раза»  ОСЫ</vt:lpstr>
      <vt:lpstr>«Повтори словечко и назови                                       первый звук три раза»  На боках полоса                                                           – это вовсе на оса.</vt:lpstr>
      <vt:lpstr>Логоритмика                         Ослик       </vt:lpstr>
      <vt:lpstr>«Запомни и назови три картинки» </vt:lpstr>
      <vt:lpstr>Кого не стало? НЕТ ОСЛИКА, НЕТ ОКУНЯ.</vt:lpstr>
      <vt:lpstr>«Посчитай-ка» со словами «Звенящая ОСА»</vt:lpstr>
      <vt:lpstr>Посмотри  на букву «О»:                                                                  Буква, словно колесо.</vt:lpstr>
      <vt:lpstr>Какая игра  понравилась?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Гласный звук О</dc:title>
  <dc:creator>111</dc:creator>
  <cp:lastModifiedBy>111</cp:lastModifiedBy>
  <cp:revision>36</cp:revision>
  <dcterms:created xsi:type="dcterms:W3CDTF">2019-09-21T23:37:10Z</dcterms:created>
  <dcterms:modified xsi:type="dcterms:W3CDTF">2020-08-07T11:21:23Z</dcterms:modified>
</cp:coreProperties>
</file>